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7051-BD6F-48E1-93A8-3C5E04A6ABCC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9B78-77A5-4B08-A97F-21042266DC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7051-BD6F-48E1-93A8-3C5E04A6ABCC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9B78-77A5-4B08-A97F-21042266DC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7051-BD6F-48E1-93A8-3C5E04A6ABCC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9B78-77A5-4B08-A97F-21042266DC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7051-BD6F-48E1-93A8-3C5E04A6ABCC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9B78-77A5-4B08-A97F-21042266DC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7051-BD6F-48E1-93A8-3C5E04A6ABCC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9B78-77A5-4B08-A97F-21042266DC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7051-BD6F-48E1-93A8-3C5E04A6ABCC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9B78-77A5-4B08-A97F-21042266DC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7051-BD6F-48E1-93A8-3C5E04A6ABCC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9B78-77A5-4B08-A97F-21042266DC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7051-BD6F-48E1-93A8-3C5E04A6ABCC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9B78-77A5-4B08-A97F-21042266DC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7051-BD6F-48E1-93A8-3C5E04A6ABCC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9B78-77A5-4B08-A97F-21042266DC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7051-BD6F-48E1-93A8-3C5E04A6ABCC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9B78-77A5-4B08-A97F-21042266DC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7051-BD6F-48E1-93A8-3C5E04A6ABCC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9B78-77A5-4B08-A97F-21042266DC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97051-BD6F-48E1-93A8-3C5E04A6ABCC}" type="datetimeFigureOut">
              <a:rPr lang="cs-CZ" smtClean="0"/>
              <a:pPr/>
              <a:t>5.4.2010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E9B78-77A5-4B08-A97F-21042266DCF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ladydemosthenes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/>
              <a:t>Kultura mluveného projevu a moderní pedagogické metody jako součást komunikační výchovy RVP ZV ve výuce českého jazyka na základních školách a VG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3200" dirty="0" smtClean="0"/>
              <a:t>Autor: Mgr. Jana Adámková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                                                      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Elipsa 3"/>
          <p:cNvSpPr/>
          <p:nvPr/>
        </p:nvSpPr>
        <p:spPr>
          <a:xfrm>
            <a:off x="1142976" y="5286388"/>
            <a:ext cx="914400" cy="414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2000232" y="5572140"/>
            <a:ext cx="914400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Operativní evidence: leden, únor 2010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chlapci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515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5">
              <a:buNone/>
            </a:pPr>
            <a:r>
              <a:rPr lang="cs-CZ" dirty="0" smtClean="0"/>
              <a:t>         Celkem: 1187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dívky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672</a:t>
            </a:r>
            <a:endParaRPr lang="cs-CZ" dirty="0"/>
          </a:p>
        </p:txBody>
      </p:sp>
      <p:sp>
        <p:nvSpPr>
          <p:cNvPr id="7" name="Šipka dolů 6"/>
          <p:cNvSpPr/>
          <p:nvPr/>
        </p:nvSpPr>
        <p:spPr>
          <a:xfrm>
            <a:off x="4000496" y="3429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Operativní evidence 2010- učitelé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muži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13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4">
              <a:buNone/>
            </a:pPr>
            <a:r>
              <a:rPr lang="cs-CZ" dirty="0" smtClean="0"/>
              <a:t>                     Celkem:  121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ženy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108</a:t>
            </a:r>
            <a:endParaRPr lang="cs-CZ" dirty="0"/>
          </a:p>
        </p:txBody>
      </p:sp>
      <p:sp>
        <p:nvSpPr>
          <p:cNvPr id="7" name="Šipka dolů 6"/>
          <p:cNvSpPr/>
          <p:nvPr/>
        </p:nvSpPr>
        <p:spPr>
          <a:xfrm>
            <a:off x="3929058" y="292893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Multimediální studijní opory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Technologie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k</a:t>
            </a:r>
            <a:r>
              <a:rPr lang="cs-CZ" dirty="0" smtClean="0"/>
              <a:t>aždá opora bude samostatným webem</a:t>
            </a:r>
          </a:p>
          <a:p>
            <a:r>
              <a:rPr lang="cs-CZ" dirty="0" smtClean="0"/>
              <a:t>opora bude mít samostatnou grafiku</a:t>
            </a:r>
          </a:p>
          <a:p>
            <a:r>
              <a:rPr lang="cs-CZ" dirty="0" smtClean="0"/>
              <a:t>p</a:t>
            </a:r>
            <a:r>
              <a:rPr lang="cs-CZ" dirty="0" smtClean="0"/>
              <a:t>ři tvorbě se použije společná struktura šablony</a:t>
            </a:r>
          </a:p>
          <a:p>
            <a:r>
              <a:rPr lang="cs-CZ" dirty="0" smtClean="0"/>
              <a:t>o</a:t>
            </a:r>
            <a:r>
              <a:rPr lang="cs-CZ" dirty="0" smtClean="0"/>
              <a:t>bsah opor bude spravován tzv. redakčním systémem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Okruh témat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u</a:t>
            </a:r>
            <a:r>
              <a:rPr lang="cs-CZ" dirty="0" smtClean="0"/>
              <a:t>mění dialogu</a:t>
            </a:r>
          </a:p>
          <a:p>
            <a:r>
              <a:rPr lang="cs-CZ" dirty="0" smtClean="0"/>
              <a:t>p</a:t>
            </a:r>
            <a:r>
              <a:rPr lang="cs-CZ" dirty="0" smtClean="0"/>
              <a:t>ráce s jazykovými prostředky</a:t>
            </a:r>
          </a:p>
          <a:p>
            <a:r>
              <a:rPr lang="cs-CZ" dirty="0" smtClean="0"/>
              <a:t>d</a:t>
            </a:r>
            <a:r>
              <a:rPr lang="cs-CZ" dirty="0" smtClean="0"/>
              <a:t>ialekt v mluveném projevu</a:t>
            </a:r>
          </a:p>
          <a:p>
            <a:r>
              <a:rPr lang="cs-CZ" dirty="0" smtClean="0"/>
              <a:t>z</a:t>
            </a:r>
            <a:r>
              <a:rPr lang="cs-CZ" dirty="0" smtClean="0"/>
              <a:t>ásady přípravy a nácvik mluveného projevu</a:t>
            </a:r>
          </a:p>
          <a:p>
            <a:r>
              <a:rPr lang="cs-CZ" dirty="0" smtClean="0"/>
              <a:t>p</a:t>
            </a:r>
            <a:r>
              <a:rPr lang="cs-CZ" dirty="0" smtClean="0"/>
              <a:t>ozitivní a negativní signály v řeči těla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500034" y="1000108"/>
            <a:ext cx="914400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7429520" y="5572140"/>
            <a:ext cx="91440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slova: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komunikačních kompetencí</a:t>
            </a:r>
          </a:p>
          <a:p>
            <a:r>
              <a:rPr lang="cs-CZ" dirty="0" smtClean="0"/>
              <a:t>Projekt Mladý </a:t>
            </a:r>
            <a:r>
              <a:rPr lang="cs-CZ" dirty="0" err="1" smtClean="0"/>
              <a:t>Démosthénes</a:t>
            </a:r>
            <a:endParaRPr lang="cs-CZ" dirty="0" smtClean="0"/>
          </a:p>
          <a:p>
            <a:r>
              <a:rPr lang="cs-CZ" dirty="0" smtClean="0"/>
              <a:t>Moderní pedagogické metody</a:t>
            </a:r>
          </a:p>
          <a:p>
            <a:r>
              <a:rPr lang="cs-CZ" dirty="0" smtClean="0"/>
              <a:t>Multimediální studijní opory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6786578" y="4786322"/>
            <a:ext cx="1143008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7358082" y="5357826"/>
            <a:ext cx="1214446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Analýza komunikačních kompetencí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85926"/>
            <a:ext cx="4038600" cy="43402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Žáci ZŠ a VG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Učitelé ZŠ a VG</a:t>
            </a:r>
            <a:endParaRPr lang="cs-CZ" dirty="0"/>
          </a:p>
        </p:txBody>
      </p:sp>
      <p:cxnSp>
        <p:nvCxnSpPr>
          <p:cNvPr id="6" name="Přímá spojovací šipka 5"/>
          <p:cNvCxnSpPr/>
          <p:nvPr/>
        </p:nvCxnSpPr>
        <p:spPr>
          <a:xfrm rot="16200000" flipH="1">
            <a:off x="2500298" y="2357430"/>
            <a:ext cx="1771656" cy="17716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 FACE OF NEW EUROPE, s.r.o.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r>
              <a:rPr lang="cs-CZ" dirty="0" smtClean="0"/>
              <a:t>Vědecký a odborný pracovník</a:t>
            </a:r>
          </a:p>
          <a:p>
            <a:r>
              <a:rPr lang="cs-CZ" dirty="0" smtClean="0"/>
              <a:t>Skupina 6 lektorů</a:t>
            </a:r>
          </a:p>
          <a:p>
            <a:r>
              <a:rPr lang="cs-CZ" dirty="0" smtClean="0"/>
              <a:t>Skupina 2 SŠ učitelů</a:t>
            </a:r>
          </a:p>
          <a:p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6215074" y="5072074"/>
            <a:ext cx="914400" cy="5572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7072330" y="5500702"/>
            <a:ext cx="914400" cy="6286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Specifikace žáků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/>
          <a:lstStyle/>
          <a:p>
            <a:r>
              <a:rPr lang="cs-CZ" dirty="0" smtClean="0"/>
              <a:t>ž</a:t>
            </a:r>
            <a:r>
              <a:rPr lang="cs-CZ" dirty="0" smtClean="0"/>
              <a:t>áci II. stupně ZŠ a VG</a:t>
            </a:r>
          </a:p>
          <a:p>
            <a:r>
              <a:rPr lang="cs-CZ" dirty="0" smtClean="0"/>
              <a:t>v</a:t>
            </a:r>
            <a:r>
              <a:rPr lang="cs-CZ" dirty="0" smtClean="0"/>
              <a:t>ěk:  12-13 let</a:t>
            </a:r>
          </a:p>
          <a:p>
            <a:pPr>
              <a:buNone/>
            </a:pPr>
            <a:r>
              <a:rPr lang="cs-CZ" dirty="0" smtClean="0"/>
              <a:t>             14-15 let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5929322" y="5000636"/>
            <a:ext cx="914400" cy="485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6858016" y="5429264"/>
            <a:ext cx="914400" cy="6286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parametry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71472" y="2857496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Monolog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2643182"/>
            <a:ext cx="4038600" cy="4525963"/>
          </a:xfrm>
        </p:spPr>
        <p:txBody>
          <a:bodyPr/>
          <a:lstStyle/>
          <a:p>
            <a:r>
              <a:rPr lang="cs-CZ" dirty="0" smtClean="0"/>
              <a:t>Hodnotí výhradně odborná porota</a:t>
            </a:r>
          </a:p>
          <a:p>
            <a:r>
              <a:rPr lang="cs-CZ" dirty="0" smtClean="0"/>
              <a:t>Snadná měřitelnost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3571868" y="28574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Hodnotící parametry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Originalita tématu</a:t>
            </a:r>
          </a:p>
          <a:p>
            <a:r>
              <a:rPr lang="cs-CZ" dirty="0" smtClean="0"/>
              <a:t>Práce s informací</a:t>
            </a:r>
          </a:p>
          <a:p>
            <a:r>
              <a:rPr lang="cs-CZ" dirty="0" smtClean="0"/>
              <a:t>Využití jazykových prostředků</a:t>
            </a:r>
          </a:p>
          <a:p>
            <a:r>
              <a:rPr lang="cs-CZ" dirty="0" smtClean="0"/>
              <a:t>Technika práce s hlasem</a:t>
            </a:r>
          </a:p>
          <a:p>
            <a:r>
              <a:rPr lang="cs-CZ" dirty="0" smtClean="0"/>
              <a:t>Neverbální komunikace</a:t>
            </a:r>
          </a:p>
          <a:p>
            <a:r>
              <a:rPr lang="cs-CZ" dirty="0" smtClean="0"/>
              <a:t>Celkový dojem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7143768" y="5500702"/>
            <a:ext cx="914400" cy="5572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</a:t>
            </a:r>
            <a:r>
              <a:rPr lang="cs-CZ" dirty="0" smtClean="0"/>
              <a:t>rostřednictvím celostátní soutěže Mladý </a:t>
            </a:r>
            <a:r>
              <a:rPr lang="cs-CZ" dirty="0" err="1" smtClean="0"/>
              <a:t>Démosthénes</a:t>
            </a:r>
            <a:r>
              <a:rPr lang="cs-CZ" dirty="0" smtClean="0"/>
              <a:t> (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mladydemosthenes.cz</a:t>
            </a:r>
            <a:r>
              <a:rPr lang="cs-CZ" dirty="0" smtClean="0"/>
              <a:t>)</a:t>
            </a:r>
          </a:p>
          <a:p>
            <a:r>
              <a:rPr lang="cs-CZ" dirty="0" smtClean="0"/>
              <a:t>p</a:t>
            </a:r>
            <a:r>
              <a:rPr lang="cs-CZ" dirty="0" smtClean="0"/>
              <a:t>odrobným rozborem jednotlivých vystoupení v průběhu speciálních školení pro žáky a učitele ZŠ a VG (celkem 77 regionů)</a:t>
            </a:r>
          </a:p>
          <a:p>
            <a:r>
              <a:rPr lang="cs-CZ" dirty="0" smtClean="0"/>
              <a:t>p</a:t>
            </a:r>
            <a:r>
              <a:rPr lang="cs-CZ" dirty="0" smtClean="0"/>
              <a:t>rostřednictvím evaluačních dotazníků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Operativní evidence 2009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chlapci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674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       celkem: 1095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dívky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421</a:t>
            </a:r>
            <a:endParaRPr lang="cs-CZ" dirty="0"/>
          </a:p>
        </p:txBody>
      </p:sp>
      <p:sp>
        <p:nvSpPr>
          <p:cNvPr id="7" name="Šipka dolů 6"/>
          <p:cNvSpPr/>
          <p:nvPr/>
        </p:nvSpPr>
        <p:spPr>
          <a:xfrm>
            <a:off x="3214678" y="314324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238</Words>
  <Application>Microsoft Office PowerPoint</Application>
  <PresentationFormat>Předvádění na obrazovce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Kultura mluveného projevu a moderní pedagogické metody jako součást komunikační výchovy RVP ZV ve výuce českého jazyka na základních školách a VG  Autor: Mgr. Jana Adámková</vt:lpstr>
      <vt:lpstr>Klíčová slova:</vt:lpstr>
      <vt:lpstr>Analýza komunikačních kompetencí</vt:lpstr>
      <vt:lpstr>Tým FACE OF NEW EUROPE, s.r.o.</vt:lpstr>
      <vt:lpstr>Specifikace žáků</vt:lpstr>
      <vt:lpstr>Základní parametry</vt:lpstr>
      <vt:lpstr>Hodnotící parametry</vt:lpstr>
      <vt:lpstr>Způsob hodnocení</vt:lpstr>
      <vt:lpstr>Operativní evidence 2009</vt:lpstr>
      <vt:lpstr>Operativní evidence: leden, únor 2010</vt:lpstr>
      <vt:lpstr>Operativní evidence 2010- učitelé</vt:lpstr>
      <vt:lpstr>Multimediální studijní opory</vt:lpstr>
      <vt:lpstr>Závěr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Kultura mluveného projevu a moderní pedagogické metody jako součást komunikační výchovy RVP ZV ve výuce českého jazyka na základních školách a VG  Autor: Mgr. Jana Adámková</dc:title>
  <dc:creator>Petr Adámek</dc:creator>
  <cp:lastModifiedBy>Petr Adámek</cp:lastModifiedBy>
  <cp:revision>8</cp:revision>
  <dcterms:created xsi:type="dcterms:W3CDTF">2010-04-05T20:15:39Z</dcterms:created>
  <dcterms:modified xsi:type="dcterms:W3CDTF">2010-04-05T21:29:33Z</dcterms:modified>
</cp:coreProperties>
</file>